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sldIdLst>
    <p:sldId id="258" r:id="rId5"/>
  </p:sldIdLst>
  <p:sldSz cx="13716000" cy="24387175"/>
  <p:notesSz cx="6858000" cy="9144000"/>
  <p:defaultTextStyle>
    <a:defPPr>
      <a:defRPr lang="fr-FR"/>
    </a:defPPr>
    <a:lvl1pPr marL="0" algn="l" defTabSz="73569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1pPr>
    <a:lvl2pPr marL="735690" algn="l" defTabSz="73569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2pPr>
    <a:lvl3pPr marL="1471379" algn="l" defTabSz="73569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3pPr>
    <a:lvl4pPr marL="2207073" algn="l" defTabSz="73569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4pPr>
    <a:lvl5pPr marL="2942762" algn="l" defTabSz="73569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5pPr>
    <a:lvl6pPr marL="3678451" algn="l" defTabSz="73569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6pPr>
    <a:lvl7pPr marL="4414140" algn="l" defTabSz="73569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7pPr>
    <a:lvl8pPr marL="5149830" algn="l" defTabSz="73569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8pPr>
    <a:lvl9pPr marL="5885524" algn="l" defTabSz="73569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7681">
          <p15:clr>
            <a:srgbClr val="A4A3A4"/>
          </p15:clr>
        </p15:guide>
        <p15:guide id="2" pos="436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1080" autoAdjust="0"/>
    <p:restoredTop sz="94660"/>
  </p:normalViewPr>
  <p:slideViewPr>
    <p:cSldViewPr snapToObjects="1" showGuides="1">
      <p:cViewPr>
        <p:scale>
          <a:sx n="20" d="100"/>
          <a:sy n="20" d="100"/>
        </p:scale>
        <p:origin x="2444" y="-136"/>
      </p:cViewPr>
      <p:guideLst>
        <p:guide orient="horz" pos="7681"/>
        <p:guide pos="4368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028706" y="7575837"/>
            <a:ext cx="11658601" cy="5227434"/>
          </a:xfrm>
        </p:spPr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2057401" y="13819404"/>
            <a:ext cx="9601200" cy="6232276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7356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47137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22070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9427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6784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44141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51498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58855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BE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15/10/2025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15/10/2025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7720018" y="1416947"/>
            <a:ext cx="2395535" cy="30173486"/>
          </a:xfrm>
        </p:spPr>
        <p:txBody>
          <a:bodyPr vert="eaVert"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533404" y="1416947"/>
            <a:ext cx="6958013" cy="30173486"/>
          </a:xfrm>
        </p:spPr>
        <p:txBody>
          <a:bodyPr vert="eaVert"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15/10/2025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15/10/2025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083471" y="15671025"/>
            <a:ext cx="11658601" cy="4843567"/>
          </a:xfrm>
        </p:spPr>
        <p:txBody>
          <a:bodyPr anchor="t"/>
          <a:lstStyle>
            <a:lvl1pPr algn="l">
              <a:defRPr sz="6400" b="1" cap="all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1083471" y="10336331"/>
            <a:ext cx="11658601" cy="5334695"/>
          </a:xfrm>
        </p:spPr>
        <p:txBody>
          <a:bodyPr anchor="b"/>
          <a:lstStyle>
            <a:lvl1pPr marL="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1pPr>
            <a:lvl2pPr marL="735690" indent="0">
              <a:buNone/>
              <a:defRPr sz="2900">
                <a:solidFill>
                  <a:schemeClr val="tx1">
                    <a:tint val="75000"/>
                  </a:schemeClr>
                </a:solidFill>
              </a:defRPr>
            </a:lvl2pPr>
            <a:lvl3pPr marL="1471379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3pPr>
            <a:lvl4pPr marL="2207073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4pPr>
            <a:lvl5pPr marL="2942762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5pPr>
            <a:lvl6pPr marL="3678451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6pPr>
            <a:lvl7pPr marL="4414140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7pPr>
            <a:lvl8pPr marL="5149830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8pPr>
            <a:lvl9pPr marL="5885524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15/10/2025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533403" y="8253263"/>
            <a:ext cx="4676775" cy="23337168"/>
          </a:xfrm>
        </p:spPr>
        <p:txBody>
          <a:bodyPr/>
          <a:lstStyle>
            <a:lvl1pPr>
              <a:defRPr sz="4500"/>
            </a:lvl1pPr>
            <a:lvl2pPr>
              <a:defRPr sz="3900"/>
            </a:lvl2pPr>
            <a:lvl3pPr>
              <a:defRPr sz="3200"/>
            </a:lvl3pPr>
            <a:lvl4pPr>
              <a:defRPr sz="2900"/>
            </a:lvl4pPr>
            <a:lvl5pPr>
              <a:defRPr sz="2900"/>
            </a:lvl5pPr>
            <a:lvl6pPr>
              <a:defRPr sz="2900"/>
            </a:lvl6pPr>
            <a:lvl7pPr>
              <a:defRPr sz="2900"/>
            </a:lvl7pPr>
            <a:lvl8pPr>
              <a:defRPr sz="2900"/>
            </a:lvl8pPr>
            <a:lvl9pPr>
              <a:defRPr sz="2900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438779" y="8253263"/>
            <a:ext cx="4676775" cy="23337168"/>
          </a:xfrm>
        </p:spPr>
        <p:txBody>
          <a:bodyPr/>
          <a:lstStyle>
            <a:lvl1pPr>
              <a:defRPr sz="4500"/>
            </a:lvl1pPr>
            <a:lvl2pPr>
              <a:defRPr sz="3900"/>
            </a:lvl2pPr>
            <a:lvl3pPr>
              <a:defRPr sz="3200"/>
            </a:lvl3pPr>
            <a:lvl4pPr>
              <a:defRPr sz="2900"/>
            </a:lvl4pPr>
            <a:lvl5pPr>
              <a:defRPr sz="2900"/>
            </a:lvl5pPr>
            <a:lvl6pPr>
              <a:defRPr sz="2900"/>
            </a:lvl6pPr>
            <a:lvl7pPr>
              <a:defRPr sz="2900"/>
            </a:lvl7pPr>
            <a:lvl8pPr>
              <a:defRPr sz="2900"/>
            </a:lvl8pPr>
            <a:lvl9pPr>
              <a:defRPr sz="2900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15/10/2025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85802" y="976620"/>
            <a:ext cx="12344401" cy="4064531"/>
          </a:xfrm>
        </p:spPr>
        <p:txBody>
          <a:bodyPr/>
          <a:lstStyle>
            <a:lvl1pPr>
              <a:defRPr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85802" y="5458898"/>
            <a:ext cx="6060283" cy="2275007"/>
          </a:xfrm>
        </p:spPr>
        <p:txBody>
          <a:bodyPr anchor="b"/>
          <a:lstStyle>
            <a:lvl1pPr marL="0" indent="0">
              <a:buNone/>
              <a:defRPr sz="3900" b="1"/>
            </a:lvl1pPr>
            <a:lvl2pPr marL="735690" indent="0">
              <a:buNone/>
              <a:defRPr sz="3200" b="1"/>
            </a:lvl2pPr>
            <a:lvl3pPr marL="1471379" indent="0">
              <a:buNone/>
              <a:defRPr sz="2900" b="1"/>
            </a:lvl3pPr>
            <a:lvl4pPr marL="2207073" indent="0">
              <a:buNone/>
              <a:defRPr sz="2500" b="1"/>
            </a:lvl4pPr>
            <a:lvl5pPr marL="2942762" indent="0">
              <a:buNone/>
              <a:defRPr sz="2500" b="1"/>
            </a:lvl5pPr>
            <a:lvl6pPr marL="3678451" indent="0">
              <a:buNone/>
              <a:defRPr sz="2500" b="1"/>
            </a:lvl6pPr>
            <a:lvl7pPr marL="4414140" indent="0">
              <a:buNone/>
              <a:defRPr sz="2500" b="1"/>
            </a:lvl7pPr>
            <a:lvl8pPr marL="5149830" indent="0">
              <a:buNone/>
              <a:defRPr sz="2500" b="1"/>
            </a:lvl8pPr>
            <a:lvl9pPr marL="5885524" indent="0">
              <a:buNone/>
              <a:defRPr sz="2500" b="1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85802" y="7733898"/>
            <a:ext cx="6060283" cy="14050852"/>
          </a:xfrm>
        </p:spPr>
        <p:txBody>
          <a:bodyPr/>
          <a:lstStyle>
            <a:lvl1pPr>
              <a:defRPr sz="3900"/>
            </a:lvl1pPr>
            <a:lvl2pPr>
              <a:defRPr sz="3200"/>
            </a:lvl2pPr>
            <a:lvl3pPr>
              <a:defRPr sz="29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967541" y="5458898"/>
            <a:ext cx="6062661" cy="2275007"/>
          </a:xfrm>
        </p:spPr>
        <p:txBody>
          <a:bodyPr anchor="b"/>
          <a:lstStyle>
            <a:lvl1pPr marL="0" indent="0">
              <a:buNone/>
              <a:defRPr sz="3900" b="1"/>
            </a:lvl1pPr>
            <a:lvl2pPr marL="735690" indent="0">
              <a:buNone/>
              <a:defRPr sz="3200" b="1"/>
            </a:lvl2pPr>
            <a:lvl3pPr marL="1471379" indent="0">
              <a:buNone/>
              <a:defRPr sz="2900" b="1"/>
            </a:lvl3pPr>
            <a:lvl4pPr marL="2207073" indent="0">
              <a:buNone/>
              <a:defRPr sz="2500" b="1"/>
            </a:lvl4pPr>
            <a:lvl5pPr marL="2942762" indent="0">
              <a:buNone/>
              <a:defRPr sz="2500" b="1"/>
            </a:lvl5pPr>
            <a:lvl6pPr marL="3678451" indent="0">
              <a:buNone/>
              <a:defRPr sz="2500" b="1"/>
            </a:lvl6pPr>
            <a:lvl7pPr marL="4414140" indent="0">
              <a:buNone/>
              <a:defRPr sz="2500" b="1"/>
            </a:lvl7pPr>
            <a:lvl8pPr marL="5149830" indent="0">
              <a:buNone/>
              <a:defRPr sz="2500" b="1"/>
            </a:lvl8pPr>
            <a:lvl9pPr marL="5885524" indent="0">
              <a:buNone/>
              <a:defRPr sz="2500" b="1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967541" y="7733898"/>
            <a:ext cx="6062661" cy="14050852"/>
          </a:xfrm>
        </p:spPr>
        <p:txBody>
          <a:bodyPr/>
          <a:lstStyle>
            <a:lvl1pPr>
              <a:defRPr sz="3900"/>
            </a:lvl1pPr>
            <a:lvl2pPr>
              <a:defRPr sz="3200"/>
            </a:lvl2pPr>
            <a:lvl3pPr>
              <a:defRPr sz="29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15/10/2025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15/10/2025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15/10/2025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85803" y="970973"/>
            <a:ext cx="4512469" cy="4132271"/>
          </a:xfrm>
        </p:spPr>
        <p:txBody>
          <a:bodyPr anchor="b"/>
          <a:lstStyle>
            <a:lvl1pPr algn="l">
              <a:defRPr sz="3200" b="1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362577" y="970976"/>
            <a:ext cx="7667625" cy="20813776"/>
          </a:xfrm>
        </p:spPr>
        <p:txBody>
          <a:bodyPr/>
          <a:lstStyle>
            <a:lvl1pPr>
              <a:defRPr sz="5500"/>
            </a:lvl1pPr>
            <a:lvl2pPr>
              <a:defRPr sz="4500"/>
            </a:lvl2pPr>
            <a:lvl3pPr>
              <a:defRPr sz="3900"/>
            </a:lvl3pPr>
            <a:lvl4pPr>
              <a:defRPr sz="3200"/>
            </a:lvl4pPr>
            <a:lvl5pPr>
              <a:defRPr sz="3200"/>
            </a:lvl5pPr>
            <a:lvl6pPr>
              <a:defRPr sz="3200"/>
            </a:lvl6pPr>
            <a:lvl7pPr>
              <a:defRPr sz="3200"/>
            </a:lvl7pPr>
            <a:lvl8pPr>
              <a:defRPr sz="3200"/>
            </a:lvl8pPr>
            <a:lvl9pPr>
              <a:defRPr sz="3200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85803" y="5103250"/>
            <a:ext cx="4512469" cy="16681505"/>
          </a:xfrm>
        </p:spPr>
        <p:txBody>
          <a:bodyPr/>
          <a:lstStyle>
            <a:lvl1pPr marL="0" indent="0">
              <a:buNone/>
              <a:defRPr sz="2100"/>
            </a:lvl1pPr>
            <a:lvl2pPr marL="735690" indent="0">
              <a:buNone/>
              <a:defRPr sz="1700"/>
            </a:lvl2pPr>
            <a:lvl3pPr marL="1471379" indent="0">
              <a:buNone/>
              <a:defRPr sz="1700"/>
            </a:lvl3pPr>
            <a:lvl4pPr marL="2207073" indent="0">
              <a:buNone/>
              <a:defRPr sz="1300"/>
            </a:lvl4pPr>
            <a:lvl5pPr marL="2942762" indent="0">
              <a:buNone/>
              <a:defRPr sz="1300"/>
            </a:lvl5pPr>
            <a:lvl6pPr marL="3678451" indent="0">
              <a:buNone/>
              <a:defRPr sz="1300"/>
            </a:lvl6pPr>
            <a:lvl7pPr marL="4414140" indent="0">
              <a:buNone/>
              <a:defRPr sz="1300"/>
            </a:lvl7pPr>
            <a:lvl8pPr marL="5149830" indent="0">
              <a:buNone/>
              <a:defRPr sz="1300"/>
            </a:lvl8pPr>
            <a:lvl9pPr marL="5885524" indent="0">
              <a:buNone/>
              <a:defRPr sz="1300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15/10/2025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688431" y="17071025"/>
            <a:ext cx="8229600" cy="2015329"/>
          </a:xfrm>
        </p:spPr>
        <p:txBody>
          <a:bodyPr anchor="b"/>
          <a:lstStyle>
            <a:lvl1pPr algn="l">
              <a:defRPr sz="3200" b="1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2688431" y="2179037"/>
            <a:ext cx="8229600" cy="14632305"/>
          </a:xfrm>
        </p:spPr>
        <p:txBody>
          <a:bodyPr/>
          <a:lstStyle>
            <a:lvl1pPr marL="0" indent="0">
              <a:buNone/>
              <a:defRPr sz="5500"/>
            </a:lvl1pPr>
            <a:lvl2pPr marL="735690" indent="0">
              <a:buNone/>
              <a:defRPr sz="4500"/>
            </a:lvl2pPr>
            <a:lvl3pPr marL="1471379" indent="0">
              <a:buNone/>
              <a:defRPr sz="3900"/>
            </a:lvl3pPr>
            <a:lvl4pPr marL="2207073" indent="0">
              <a:buNone/>
              <a:defRPr sz="3200"/>
            </a:lvl4pPr>
            <a:lvl5pPr marL="2942762" indent="0">
              <a:buNone/>
              <a:defRPr sz="3200"/>
            </a:lvl5pPr>
            <a:lvl6pPr marL="3678451" indent="0">
              <a:buNone/>
              <a:defRPr sz="3200"/>
            </a:lvl6pPr>
            <a:lvl7pPr marL="4414140" indent="0">
              <a:buNone/>
              <a:defRPr sz="3200"/>
            </a:lvl7pPr>
            <a:lvl8pPr marL="5149830" indent="0">
              <a:buNone/>
              <a:defRPr sz="3200"/>
            </a:lvl8pPr>
            <a:lvl9pPr marL="5885524" indent="0">
              <a:buNone/>
              <a:defRPr sz="32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2688431" y="19086358"/>
            <a:ext cx="8229600" cy="2862110"/>
          </a:xfrm>
        </p:spPr>
        <p:txBody>
          <a:bodyPr/>
          <a:lstStyle>
            <a:lvl1pPr marL="0" indent="0">
              <a:buNone/>
              <a:defRPr sz="2100"/>
            </a:lvl1pPr>
            <a:lvl2pPr marL="735690" indent="0">
              <a:buNone/>
              <a:defRPr sz="1700"/>
            </a:lvl2pPr>
            <a:lvl3pPr marL="1471379" indent="0">
              <a:buNone/>
              <a:defRPr sz="1700"/>
            </a:lvl3pPr>
            <a:lvl4pPr marL="2207073" indent="0">
              <a:buNone/>
              <a:defRPr sz="1300"/>
            </a:lvl4pPr>
            <a:lvl5pPr marL="2942762" indent="0">
              <a:buNone/>
              <a:defRPr sz="1300"/>
            </a:lvl5pPr>
            <a:lvl6pPr marL="3678451" indent="0">
              <a:buNone/>
              <a:defRPr sz="1300"/>
            </a:lvl6pPr>
            <a:lvl7pPr marL="4414140" indent="0">
              <a:buNone/>
              <a:defRPr sz="1300"/>
            </a:lvl7pPr>
            <a:lvl8pPr marL="5149830" indent="0">
              <a:buNone/>
              <a:defRPr sz="1300"/>
            </a:lvl8pPr>
            <a:lvl9pPr marL="5885524" indent="0">
              <a:buNone/>
              <a:defRPr sz="1300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15/10/2025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85802" y="976620"/>
            <a:ext cx="12344401" cy="4064531"/>
          </a:xfrm>
          <a:prstGeom prst="rect">
            <a:avLst/>
          </a:prstGeom>
        </p:spPr>
        <p:txBody>
          <a:bodyPr vert="horz" lIns="147140" tIns="73566" rIns="147140" bIns="73566" rtlCol="0" anchor="ctr">
            <a:normAutofit/>
          </a:bodyPr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85802" y="5690349"/>
            <a:ext cx="12344401" cy="16094406"/>
          </a:xfrm>
          <a:prstGeom prst="rect">
            <a:avLst/>
          </a:prstGeom>
        </p:spPr>
        <p:txBody>
          <a:bodyPr vert="horz" lIns="147140" tIns="73566" rIns="147140" bIns="73566" rtlCol="0">
            <a:normAutofit/>
          </a:bodyPr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685801" y="22603303"/>
            <a:ext cx="3200400" cy="1298389"/>
          </a:xfrm>
          <a:prstGeom prst="rect">
            <a:avLst/>
          </a:prstGeom>
        </p:spPr>
        <p:txBody>
          <a:bodyPr vert="horz" lIns="147140" tIns="73566" rIns="147140" bIns="73566" rtlCol="0" anchor="ctr"/>
          <a:lstStyle>
            <a:lvl1pPr algn="l">
              <a:defRPr sz="1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B7CA5F-4D70-7F48-8325-A2D4409AD77C}" type="datetimeFigureOut">
              <a:rPr lang="fr-FR" smtClean="0"/>
              <a:pPr/>
              <a:t>15/10/2025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686301" y="22603303"/>
            <a:ext cx="4343400" cy="1298389"/>
          </a:xfrm>
          <a:prstGeom prst="rect">
            <a:avLst/>
          </a:prstGeom>
        </p:spPr>
        <p:txBody>
          <a:bodyPr vert="horz" lIns="147140" tIns="73566" rIns="147140" bIns="73566" rtlCol="0" anchor="ctr"/>
          <a:lstStyle>
            <a:lvl1pPr algn="ctr">
              <a:defRPr sz="1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9829801" y="22603303"/>
            <a:ext cx="3200400" cy="1298389"/>
          </a:xfrm>
          <a:prstGeom prst="rect">
            <a:avLst/>
          </a:prstGeom>
        </p:spPr>
        <p:txBody>
          <a:bodyPr vert="horz" lIns="147140" tIns="73566" rIns="147140" bIns="73566" rtlCol="0" anchor="ctr"/>
          <a:lstStyle>
            <a:lvl1pPr algn="r">
              <a:defRPr sz="1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735690" rtl="0" eaLnBrk="1" latinLnBrk="0" hangingPunct="1">
        <a:spcBef>
          <a:spcPct val="0"/>
        </a:spcBef>
        <a:buNone/>
        <a:defRPr sz="71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551766" indent="-551766" algn="l" defTabSz="735690" rtl="0" eaLnBrk="1" latinLnBrk="0" hangingPunct="1">
        <a:spcBef>
          <a:spcPct val="20000"/>
        </a:spcBef>
        <a:buFont typeface="Arial"/>
        <a:buChar char="•"/>
        <a:defRPr sz="5500" kern="1200">
          <a:solidFill>
            <a:schemeClr val="tx1"/>
          </a:solidFill>
          <a:latin typeface="+mn-lt"/>
          <a:ea typeface="+mn-ea"/>
          <a:cs typeface="+mn-cs"/>
        </a:defRPr>
      </a:lvl1pPr>
      <a:lvl2pPr marL="1195495" indent="-459806" algn="l" defTabSz="735690" rtl="0" eaLnBrk="1" latinLnBrk="0" hangingPunct="1">
        <a:spcBef>
          <a:spcPct val="20000"/>
        </a:spcBef>
        <a:buFont typeface="Arial"/>
        <a:buChar char="–"/>
        <a:defRPr sz="4500" kern="1200">
          <a:solidFill>
            <a:schemeClr val="tx1"/>
          </a:solidFill>
          <a:latin typeface="+mn-lt"/>
          <a:ea typeface="+mn-ea"/>
          <a:cs typeface="+mn-cs"/>
        </a:defRPr>
      </a:lvl2pPr>
      <a:lvl3pPr marL="1839225" indent="-367847" algn="l" defTabSz="735690" rtl="0" eaLnBrk="1" latinLnBrk="0" hangingPunct="1">
        <a:spcBef>
          <a:spcPct val="20000"/>
        </a:spcBef>
        <a:buFont typeface="Arial"/>
        <a:buChar char="•"/>
        <a:defRPr sz="3900" kern="1200">
          <a:solidFill>
            <a:schemeClr val="tx1"/>
          </a:solidFill>
          <a:latin typeface="+mn-lt"/>
          <a:ea typeface="+mn-ea"/>
          <a:cs typeface="+mn-cs"/>
        </a:defRPr>
      </a:lvl3pPr>
      <a:lvl4pPr marL="2574916" indent="-367847" algn="l" defTabSz="735690" rtl="0" eaLnBrk="1" latinLnBrk="0" hangingPunct="1">
        <a:spcBef>
          <a:spcPct val="20000"/>
        </a:spcBef>
        <a:buFont typeface="Arial"/>
        <a:buChar char="–"/>
        <a:defRPr sz="3200" kern="1200">
          <a:solidFill>
            <a:schemeClr val="tx1"/>
          </a:solidFill>
          <a:latin typeface="+mn-lt"/>
          <a:ea typeface="+mn-ea"/>
          <a:cs typeface="+mn-cs"/>
        </a:defRPr>
      </a:lvl4pPr>
      <a:lvl5pPr marL="3310605" indent="-367847" algn="l" defTabSz="735690" rtl="0" eaLnBrk="1" latinLnBrk="0" hangingPunct="1">
        <a:spcBef>
          <a:spcPct val="20000"/>
        </a:spcBef>
        <a:buFont typeface="Arial"/>
        <a:buChar char="»"/>
        <a:defRPr sz="3200" kern="1200">
          <a:solidFill>
            <a:schemeClr val="tx1"/>
          </a:solidFill>
          <a:latin typeface="+mn-lt"/>
          <a:ea typeface="+mn-ea"/>
          <a:cs typeface="+mn-cs"/>
        </a:defRPr>
      </a:lvl5pPr>
      <a:lvl6pPr marL="4046298" indent="-367847" algn="l" defTabSz="73569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6pPr>
      <a:lvl7pPr marL="4781987" indent="-367847" algn="l" defTabSz="73569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7pPr>
      <a:lvl8pPr marL="5517677" indent="-367847" algn="l" defTabSz="73569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8pPr>
      <a:lvl9pPr marL="6253366" indent="-367847" algn="l" defTabSz="73569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73569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735690" algn="l" defTabSz="73569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2pPr>
      <a:lvl3pPr marL="1471379" algn="l" defTabSz="73569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3pPr>
      <a:lvl4pPr marL="2207073" algn="l" defTabSz="73569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4pPr>
      <a:lvl5pPr marL="2942762" algn="l" defTabSz="73569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5pPr>
      <a:lvl6pPr marL="3678451" algn="l" defTabSz="73569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6pPr>
      <a:lvl7pPr marL="4414140" algn="l" defTabSz="73569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7pPr>
      <a:lvl8pPr marL="5149830" algn="l" defTabSz="73569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8pPr>
      <a:lvl9pPr marL="5885524" algn="l" defTabSz="73569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 descr="Imagen que contiene interior, juguete, tabla, pequeño&#10;&#10;El contenido generado por IA puede ser incorrecto.">
            <a:extLst>
              <a:ext uri="{FF2B5EF4-FFF2-40B4-BE49-F238E27FC236}">
                <a16:creationId xmlns:a16="http://schemas.microsoft.com/office/drawing/2014/main" id="{8FF91EED-77AD-0D21-C76B-8DC8341ADBE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962" y="-2269"/>
            <a:ext cx="13720961" cy="24383998"/>
          </a:xfrm>
          <a:prstGeom prst="rect">
            <a:avLst/>
          </a:prstGeom>
        </p:spPr>
      </p:pic>
      <p:sp>
        <p:nvSpPr>
          <p:cNvPr id="5" name="Title 4">
            <a:extLst>
              <a:ext uri="{FF2B5EF4-FFF2-40B4-BE49-F238E27FC236}">
                <a16:creationId xmlns:a16="http://schemas.microsoft.com/office/drawing/2014/main" id="{261F818E-5D60-DAE3-6598-80EF0501F8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Titre 1">
            <a:extLst>
              <a:ext uri="{FF2B5EF4-FFF2-40B4-BE49-F238E27FC236}">
                <a16:creationId xmlns:a16="http://schemas.microsoft.com/office/drawing/2014/main" id="{EAA92149-B363-6648-C8AB-212D9F59190A}"/>
              </a:ext>
            </a:extLst>
          </p:cNvPr>
          <p:cNvSpPr txBox="1">
            <a:spLocks/>
          </p:cNvSpPr>
          <p:nvPr/>
        </p:nvSpPr>
        <p:spPr>
          <a:xfrm>
            <a:off x="685802" y="1083874"/>
            <a:ext cx="12344401" cy="4064531"/>
          </a:xfrm>
          <a:prstGeom prst="rect">
            <a:avLst/>
          </a:prstGeom>
        </p:spPr>
        <p:txBody>
          <a:bodyPr vert="horz" lIns="147140" tIns="73566" rIns="147140" bIns="73566" rtlCol="0" anchor="ctr">
            <a:normAutofit/>
          </a:bodyPr>
          <a:lstStyle>
            <a:lvl1pPr algn="ctr" defTabSz="735690" rtl="0" eaLnBrk="1" latinLnBrk="0" hangingPunct="1">
              <a:spcBef>
                <a:spcPct val="0"/>
              </a:spcBef>
              <a:buNone/>
              <a:defRPr sz="71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sl" sz="10500" b="1" baseline="30000">
                <a:solidFill>
                  <a:srgbClr val="FFFFFF"/>
                </a:solidFill>
                <a:latin typeface="Roboto-bold"/>
                <a:ea typeface="Roboto-bold"/>
                <a:cs typeface="Roboto-bold"/>
              </a:rPr>
              <a:t>OHRANJAJTE NARAVO ZDRAVO,</a:t>
            </a:r>
            <a:br>
              <a:rPr lang="sl" sz="9600" b="1" baseline="30000">
                <a:solidFill>
                  <a:srgbClr val="FFFFFF"/>
                </a:solidFill>
                <a:latin typeface="Roboto-bold"/>
                <a:cs typeface="Roboto-bold"/>
              </a:rPr>
            </a:br>
            <a:r>
              <a:rPr lang="sl" sz="10000" baseline="30000">
                <a:solidFill>
                  <a:srgbClr val="FFFFFF"/>
                </a:solidFill>
                <a:latin typeface="Roboto-regular"/>
                <a:ea typeface="Roboto-regular"/>
                <a:cs typeface="Roboto-regular"/>
              </a:rPr>
              <a:t>ne prinašajte rastlin domov</a:t>
            </a:r>
            <a:endParaRPr lang="sl" sz="10000" baseline="30000" dirty="0">
              <a:solidFill>
                <a:srgbClr val="FFFFFF"/>
              </a:solidFill>
              <a:latin typeface="Roboto-regular"/>
              <a:ea typeface="Roboto-regular"/>
              <a:cs typeface="Roboto-regular"/>
            </a:endParaRPr>
          </a:p>
        </p:txBody>
      </p:sp>
      <p:sp>
        <p:nvSpPr>
          <p:cNvPr id="8" name="Sous-titre 2">
            <a:extLst>
              <a:ext uri="{FF2B5EF4-FFF2-40B4-BE49-F238E27FC236}">
                <a16:creationId xmlns:a16="http://schemas.microsoft.com/office/drawing/2014/main" id="{1F2F77A1-9B4A-2592-FEEF-C386FEC7188D}"/>
              </a:ext>
            </a:extLst>
          </p:cNvPr>
          <p:cNvSpPr txBox="1">
            <a:spLocks/>
          </p:cNvSpPr>
          <p:nvPr/>
        </p:nvSpPr>
        <p:spPr>
          <a:xfrm>
            <a:off x="180628" y="19898443"/>
            <a:ext cx="13068300" cy="1508356"/>
          </a:xfrm>
          <a:prstGeom prst="rect">
            <a:avLst/>
          </a:prstGeom>
        </p:spPr>
        <p:txBody>
          <a:bodyPr vert="horz" lIns="147140" tIns="73566" rIns="147140" bIns="73566" rtlCol="0">
            <a:normAutofit/>
          </a:bodyPr>
          <a:lstStyle/>
          <a:p>
            <a:pPr marL="0" marR="0" lvl="0" indent="0" algn="ctr" defTabSz="73569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sl" sz="5000" b="0" i="0" u="none" strike="noStrike" kern="1200" cap="none" spc="0" normalizeH="0" baseline="3000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oboto-light"/>
                <a:ea typeface="+mn-ea"/>
                <a:cs typeface="Roboto-light"/>
              </a:rPr>
              <a:t>Potujete zunaj EU? </a:t>
            </a:r>
            <a:r>
              <a:rPr kumimoji="0" lang="it-IT" sz="5000" b="0" i="0" u="none" strike="noStrike" kern="1200" cap="none" spc="0" normalizeH="0" baseline="3000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oboto-light"/>
                <a:ea typeface="+mn-ea"/>
                <a:cs typeface="Roboto-light"/>
              </a:rPr>
              <a:t>S </a:t>
            </a:r>
            <a:r>
              <a:rPr kumimoji="0" lang="it-IT" sz="5000" b="0" i="0" u="none" strike="noStrike" kern="1200" cap="none" spc="0" normalizeH="0" baseline="3000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oboto-light"/>
                <a:ea typeface="+mn-ea"/>
                <a:cs typeface="Roboto-light"/>
              </a:rPr>
              <a:t>potovanj</a:t>
            </a:r>
            <a:r>
              <a:rPr kumimoji="0" lang="it-IT" sz="5000" b="0" i="0" u="none" strike="noStrike" kern="1200" cap="none" spc="0" normalizeH="0" baseline="3000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oboto-light"/>
                <a:ea typeface="+mn-ea"/>
                <a:cs typeface="Roboto-light"/>
              </a:rPr>
              <a:t> </a:t>
            </a:r>
            <a:r>
              <a:rPr kumimoji="0" lang="it-IT" sz="5000" b="0" i="0" u="none" strike="noStrike" kern="1200" cap="none" spc="0" normalizeH="0" baseline="3000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oboto-light"/>
                <a:ea typeface="+mn-ea"/>
                <a:cs typeface="Roboto-light"/>
              </a:rPr>
              <a:t>prinesite</a:t>
            </a:r>
            <a:r>
              <a:rPr kumimoji="0" lang="it-IT" sz="5000" b="0" i="0" u="none" strike="noStrike" kern="1200" cap="none" spc="0" normalizeH="0" baseline="3000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oboto-light"/>
                <a:ea typeface="+mn-ea"/>
                <a:cs typeface="Roboto-light"/>
              </a:rPr>
              <a:t> </a:t>
            </a:r>
            <a:r>
              <a:rPr kumimoji="0" lang="it-IT" sz="5000" b="0" i="0" u="none" strike="noStrike" kern="1200" cap="none" spc="0" normalizeH="0" baseline="3000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oboto-light"/>
                <a:ea typeface="+mn-ea"/>
                <a:cs typeface="Roboto-light"/>
              </a:rPr>
              <a:t>fotografije</a:t>
            </a:r>
            <a:r>
              <a:rPr kumimoji="0" lang="it-IT" sz="5000" b="0" i="0" u="none" strike="noStrike" kern="1200" cap="none" spc="0" normalizeH="0" baseline="3000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oboto-light"/>
                <a:ea typeface="+mn-ea"/>
                <a:cs typeface="Roboto-light"/>
              </a:rPr>
              <a:t> in </a:t>
            </a:r>
            <a:r>
              <a:rPr kumimoji="0" lang="it-IT" sz="5000" b="0" i="0" u="none" strike="noStrike" kern="1200" cap="none" spc="0" normalizeH="0" baseline="3000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oboto-light"/>
                <a:ea typeface="+mn-ea"/>
                <a:cs typeface="Roboto-light"/>
              </a:rPr>
              <a:t>spomine</a:t>
            </a:r>
            <a:r>
              <a:rPr kumimoji="0" lang="it-IT" sz="5000" b="0" i="0" u="none" strike="noStrike" kern="1200" cap="none" spc="0" normalizeH="0" baseline="3000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oboto-light"/>
                <a:ea typeface="+mn-ea"/>
                <a:cs typeface="Roboto-light"/>
              </a:rPr>
              <a:t>, ne </a:t>
            </a:r>
            <a:r>
              <a:rPr kumimoji="0" lang="it-IT" sz="5000" b="0" i="0" u="none" strike="noStrike" kern="1200" cap="none" spc="0" normalizeH="0" baseline="3000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oboto-light"/>
                <a:ea typeface="+mn-ea"/>
                <a:cs typeface="Roboto-light"/>
              </a:rPr>
              <a:t>pa</a:t>
            </a:r>
            <a:r>
              <a:rPr kumimoji="0" lang="it-IT" sz="5000" b="0" i="0" u="none" strike="noStrike" kern="1200" cap="none" spc="0" normalizeH="0" baseline="3000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oboto-light"/>
                <a:ea typeface="+mn-ea"/>
                <a:cs typeface="Roboto-light"/>
              </a:rPr>
              <a:t> </a:t>
            </a:r>
            <a:r>
              <a:rPr kumimoji="0" lang="it-IT" sz="5000" b="0" i="0" u="none" strike="noStrike" kern="1200" cap="none" spc="0" normalizeH="0" baseline="3000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oboto-light"/>
                <a:ea typeface="+mn-ea"/>
                <a:cs typeface="Roboto-light"/>
              </a:rPr>
              <a:t>rastlin</a:t>
            </a:r>
            <a:r>
              <a:rPr kumimoji="0" lang="it-IT" sz="5000" b="0" i="0" u="none" strike="noStrike" kern="1200" cap="none" spc="0" normalizeH="0" baseline="3000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oboto-light"/>
                <a:ea typeface="+mn-ea"/>
                <a:cs typeface="Roboto-light"/>
              </a:rPr>
              <a:t> v </a:t>
            </a:r>
            <a:r>
              <a:rPr kumimoji="0" lang="it-IT" sz="5000" b="0" i="0" u="none" strike="noStrike" kern="1200" cap="none" spc="0" normalizeH="0" baseline="3000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oboto-light"/>
                <a:ea typeface="+mn-ea"/>
                <a:cs typeface="Roboto-light"/>
              </a:rPr>
              <a:t>prtljagi</a:t>
            </a:r>
            <a:r>
              <a:rPr kumimoji="0" lang="en-150" sz="5000" b="0" i="0" u="none" strike="noStrike" kern="1200" cap="none" spc="0" normalizeH="0" baseline="3000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oboto-light"/>
                <a:ea typeface="+mn-ea"/>
                <a:cs typeface="Roboto-light"/>
              </a:rPr>
              <a:t> </a:t>
            </a:r>
            <a:endParaRPr kumimoji="0" lang="sl" sz="50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Roboto-light"/>
              <a:ea typeface="+mn-ea"/>
              <a:cs typeface="Roboto-light"/>
            </a:endParaRPr>
          </a:p>
        </p:txBody>
      </p:sp>
      <p:sp>
        <p:nvSpPr>
          <p:cNvPr id="9" name="Rectangle 1">
            <a:extLst>
              <a:ext uri="{FF2B5EF4-FFF2-40B4-BE49-F238E27FC236}">
                <a16:creationId xmlns:a16="http://schemas.microsoft.com/office/drawing/2014/main" id="{B99EAABA-E86C-2331-D092-35FC5F793077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3716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1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S potovanj prinesite fotografije in spomine, ne pa rastlin v prtljagi</a:t>
            </a: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3465048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85a1b0b8-d8f3-4231-9410-7b54b719e9e5" xsi:nil="true"/>
    <lcf76f155ced4ddcb4097134ff3c332f xmlns="7111a519-8876-491d-8de4-efb46eaf868d">
      <Terms xmlns="http://schemas.microsoft.com/office/infopath/2007/PartnerControls"/>
    </lcf76f155ced4ddcb4097134ff3c332f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CF62C9A67B5C214291B4884C02BDFC87" ma:contentTypeVersion="16" ma:contentTypeDescription="Crear nuevo documento." ma:contentTypeScope="" ma:versionID="72fbf1df348c7c3304a6e70b52f1c758">
  <xsd:schema xmlns:xsd="http://www.w3.org/2001/XMLSchema" xmlns:xs="http://www.w3.org/2001/XMLSchema" xmlns:p="http://schemas.microsoft.com/office/2006/metadata/properties" xmlns:ns2="7111a519-8876-491d-8de4-efb46eaf868d" xmlns:ns3="85a1b0b8-d8f3-4231-9410-7b54b719e9e5" targetNamespace="http://schemas.microsoft.com/office/2006/metadata/properties" ma:root="true" ma:fieldsID="4c3f6af9bbe32d249816b59c7ba35afa" ns2:_="" ns3:_="">
    <xsd:import namespace="7111a519-8876-491d-8de4-efb46eaf868d"/>
    <xsd:import namespace="85a1b0b8-d8f3-4231-9410-7b54b719e9e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OCR" minOccurs="0"/>
                <xsd:element ref="ns2:MediaServiceDateTaken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11a519-8876-491d-8de4-efb46eaf868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5" nillable="true" ma:taxonomy="true" ma:internalName="lcf76f155ced4ddcb4097134ff3c332f" ma:taxonomyFieldName="MediaServiceImageTags" ma:displayName="Etiquetas de imagen" ma:readOnly="false" ma:fieldId="{5cf76f15-5ced-4ddc-b409-7134ff3c332f}" ma:taxonomyMulti="true" ma:sspId="8d3d8e85-2482-46d5-b3d8-06dc7993f3cd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CR" ma:index="2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2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Location" ma:index="22" nillable="true" ma:displayName="Location" ma:indexed="true" ma:internalName="MediaServiceLocation" ma:readOnly="true">
      <xsd:simpleType>
        <xsd:restriction base="dms:Text"/>
      </xsd:simpleType>
    </xsd:element>
    <xsd:element name="MediaServiceBillingMetadata" ma:index="23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5a1b0b8-d8f3-4231-9410-7b54b719e9e5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Compartido con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Detalles de uso compartido" ma:internalName="SharedWithDetails" ma:readOnly="true">
      <xsd:simpleType>
        <xsd:restriction base="dms:Note">
          <xsd:maxLength value="255"/>
        </xsd:restriction>
      </xsd:simpleType>
    </xsd:element>
    <xsd:element name="TaxCatchAll" ma:index="16" nillable="true" ma:displayName="Taxonomy Catch All Column" ma:hidden="true" ma:list="{5d20d6a6-88ea-4949-b169-74d801234906}" ma:internalName="TaxCatchAll" ma:showField="CatchAllData" ma:web="85a1b0b8-d8f3-4231-9410-7b54b719e9e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ni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578B3464-1071-453A-A341-48A37A639DD3}">
  <ds:schemaRefs>
    <ds:schemaRef ds:uri="http://schemas.microsoft.com/office/2006/metadata/properties"/>
    <ds:schemaRef ds:uri="http://schemas.microsoft.com/office/infopath/2007/PartnerControls"/>
    <ds:schemaRef ds:uri="b46b0888-3a4a-41d6-b186-0947ac4cbdb1"/>
    <ds:schemaRef ds:uri="24a01684-1a2a-406c-9800-227e6ea0d198"/>
  </ds:schemaRefs>
</ds:datastoreItem>
</file>

<file path=customXml/itemProps2.xml><?xml version="1.0" encoding="utf-8"?>
<ds:datastoreItem xmlns:ds="http://schemas.openxmlformats.org/officeDocument/2006/customXml" ds:itemID="{9176B704-73A1-4085-9FE7-54973767A92B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7522C45C-8C77-4700-819D-F488CB7019E7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37</Words>
  <Application>Microsoft Office PowerPoint</Application>
  <PresentationFormat>Custom</PresentationFormat>
  <Paragraphs>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Calibri</vt:lpstr>
      <vt:lpstr>Roboto-bold</vt:lpstr>
      <vt:lpstr>Roboto-light</vt:lpstr>
      <vt:lpstr>Roboto-regular</vt:lpstr>
      <vt:lpstr>Thème Office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john</dc:creator>
  <cp:lastModifiedBy>Garrido Aguaron, Natacha</cp:lastModifiedBy>
  <cp:revision>13</cp:revision>
  <dcterms:created xsi:type="dcterms:W3CDTF">2023-07-20T13:19:27Z</dcterms:created>
  <dcterms:modified xsi:type="dcterms:W3CDTF">2025-10-15T11:25:00Z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0x010100CF62C9A67B5C214291B4884C02BDFC87</vt:lpwstr>
  </property>
</Properties>
</file>